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DM Sans Semi Bold" pitchFamily="2" charset="77"/>
      <p:regular r:id="rId17"/>
    </p:embeddedFont>
    <p:embeddedFont>
      <p:font typeface="Inter Medium" panose="02000503000000020004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874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523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Fine-Tuning a Large Language Model for Emotion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Using DistilBERT for Precise Emotion Recognition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0303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Abhinav Chinta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484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Fine-Tuning a Large Language Model AssignmentNortheastern University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506" y="739854"/>
            <a:ext cx="7533918" cy="586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Conclusion and Future Directions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3506" y="1608177"/>
            <a:ext cx="7829788" cy="600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 successfully fine-tuned DistilBERT for emotion detection, improving F1 from 0.82 to 0.90. The model demonstrates strong generalization and is deployment-ready.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3506" y="2420183"/>
            <a:ext cx="187762" cy="1126569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9029" y="2607945"/>
            <a:ext cx="23471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Next: PEFT and LoRA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519029" y="3013829"/>
            <a:ext cx="7454265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Implement parameter-efficient fine-tuning for resource-constrained deployment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425089" y="3734514"/>
            <a:ext cx="187762" cy="1126569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800612" y="3922276"/>
            <a:ext cx="23471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Multi-Label Support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800612" y="4328160"/>
            <a:ext cx="7172682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Handle texts expressing multiple simultaneous emotions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706791" y="5048845"/>
            <a:ext cx="187762" cy="1126569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082314" y="5236607"/>
            <a:ext cx="247959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Streamlit Deployment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082314" y="5642491"/>
            <a:ext cx="6890980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Build interactive web interface for real-time inference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988493" y="6363176"/>
            <a:ext cx="187762" cy="1126569"/>
          </a:xfrm>
          <a:prstGeom prst="roundRect">
            <a:avLst>
              <a:gd name="adj" fmla="val 1500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364016" y="6550938"/>
            <a:ext cx="23471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Ethical Framework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364016" y="6956822"/>
            <a:ext cx="6609278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Ensure bias mitigation and responsible AI deployment practices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06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Emotion Detection Matters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3841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Understanding emotions in text has become essential across industries. From analyzing customer feedback in real-time to detecting mental health concerns, emotion recognition enables more empathetic and responsive systems.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245173"/>
            <a:ext cx="3664744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20604" y="4471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Customer Support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962406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Route frustrated customers to specialists faster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424517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912162" y="4471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Social Monitoring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162" y="496240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Track sentiment at scale across platforms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614183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20604" y="63686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Mental Health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0604" y="685907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Identify at-risk individuals for intervention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425" y="912614"/>
            <a:ext cx="767715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Challenge: From Generic to Specialized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3425" y="2536627"/>
            <a:ext cx="7677150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Baseline language models like BERT and DistilBERT excel at general language understanding but lack fine-grained emotion awareness. They treat emotional language as ordinary text, missing subtle distinctions between anger, fear, and sadness.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006" y="4120039"/>
            <a:ext cx="314325" cy="3143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14463" y="4113490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Problem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414463" y="4566642"/>
            <a:ext cx="69961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Pre-trained models cannot distinguish between six distinct emotions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006" y="5327571"/>
            <a:ext cx="314325" cy="3143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14463" y="5321022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Solution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414463" y="5774174"/>
            <a:ext cx="69961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Fine-tune DistilBERT on emotion-labeled data to specialize the model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006" y="6535103"/>
            <a:ext cx="314325" cy="3143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14463" y="6528554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Goal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414463" y="6981706"/>
            <a:ext cx="6996112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Achieve high accuracy and F1 score on held-out test set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919" y="538877"/>
            <a:ext cx="7772162" cy="1224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Dataset: Hugging Face Emotion Collection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919" y="2057519"/>
            <a:ext cx="7772162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training foundation consists of 20,000 annotated tweets spanning six emotion categories. The balanced distribution across classes ensures the model learns robust representations for each emotion.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85919" y="3316367"/>
            <a:ext cx="2427446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16K</a:t>
            </a:r>
            <a:endParaRPr lang="en-US" sz="5050" dirty="0"/>
          </a:p>
        </p:txBody>
      </p:sp>
      <p:sp>
        <p:nvSpPr>
          <p:cNvPr id="6" name="Text 3"/>
          <p:cNvSpPr/>
          <p:nvPr/>
        </p:nvSpPr>
        <p:spPr>
          <a:xfrm>
            <a:off x="685919" y="4208026"/>
            <a:ext cx="24274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Training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5919" y="4631769"/>
            <a:ext cx="242744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Core examples for model learning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3358277" y="3316367"/>
            <a:ext cx="2427446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2K</a:t>
            </a:r>
            <a:endParaRPr lang="en-US" sz="5050" dirty="0"/>
          </a:p>
        </p:txBody>
      </p:sp>
      <p:sp>
        <p:nvSpPr>
          <p:cNvPr id="9" name="Text 6"/>
          <p:cNvSpPr/>
          <p:nvPr/>
        </p:nvSpPr>
        <p:spPr>
          <a:xfrm>
            <a:off x="3358277" y="4208026"/>
            <a:ext cx="24274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Validation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3358277" y="4631769"/>
            <a:ext cx="242744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Development set for tuning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030635" y="3316367"/>
            <a:ext cx="2427446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2K</a:t>
            </a:r>
            <a:endParaRPr lang="en-US" sz="5050" dirty="0"/>
          </a:p>
        </p:txBody>
      </p:sp>
      <p:sp>
        <p:nvSpPr>
          <p:cNvPr id="12" name="Text 9"/>
          <p:cNvSpPr/>
          <p:nvPr/>
        </p:nvSpPr>
        <p:spPr>
          <a:xfrm>
            <a:off x="6030635" y="4208026"/>
            <a:ext cx="24274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Test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030635" y="4631769"/>
            <a:ext cx="242744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Held-out for final evaluation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3358277" y="5748695"/>
            <a:ext cx="2427446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6</a:t>
            </a:r>
            <a:endParaRPr lang="en-US" sz="5050" dirty="0"/>
          </a:p>
        </p:txBody>
      </p:sp>
      <p:sp>
        <p:nvSpPr>
          <p:cNvPr id="15" name="Text 12"/>
          <p:cNvSpPr/>
          <p:nvPr/>
        </p:nvSpPr>
        <p:spPr>
          <a:xfrm>
            <a:off x="3358277" y="6640354"/>
            <a:ext cx="242744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Classes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3358277" y="7064097"/>
            <a:ext cx="242744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Joy, sadness, anger, fear, love, surprise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498" y="612934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Architecture and Methodology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6498" y="2340293"/>
            <a:ext cx="7583805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DistilBERT serves as our foundation—a distilled, faster variant of BERT maintaining 97% of performance with 40% fewer parameters. We employ standard NLP preprocessing and leverage Hugging Face's Trainer API for efficient fine-tuning.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66498" y="4240292"/>
            <a:ext cx="3055025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Preprocessing Pipeline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66498" y="4811435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Tokenization with DistilBERT tokenizer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66498" y="5602605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Max sequence length: 128 tokens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66498" y="6393775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Automatic padding and truncation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66498" y="7184946"/>
            <a:ext cx="35199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Numerical label encoding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37959" y="424029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Fine-Tuning Setup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337959" y="4811435"/>
            <a:ext cx="35199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Hugging Face Trainer API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37959" y="5246013"/>
            <a:ext cx="35199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Cross-entropy loss function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37959" y="5680591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Adam optimizer for weight updates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37959" y="6471761"/>
            <a:ext cx="351996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Validation metrics: accuracy and F1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692" y="489704"/>
            <a:ext cx="7897416" cy="1112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Hyperparameter Optimization: Optuna Search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09692" y="1869519"/>
            <a:ext cx="7897416" cy="85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 conducted systematic hyperparameter optimization using Optuna, testing combinations of learning rate, batch size, and training epochs. This rigorous search yielded substantial performance improvements.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09692" y="2924532"/>
            <a:ext cx="7897416" cy="1071682"/>
          </a:xfrm>
          <a:prstGeom prst="roundRect">
            <a:avLst>
              <a:gd name="adj" fmla="val 249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32552" y="2947392"/>
            <a:ext cx="712232" cy="102596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55080" y="3293388"/>
            <a:ext cx="2670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022783" y="3125391"/>
            <a:ext cx="222599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Learning Rate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022783" y="3510439"/>
            <a:ext cx="678346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4.7e-05 optimal for stable convergence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09692" y="4174212"/>
            <a:ext cx="7897416" cy="1071682"/>
          </a:xfrm>
          <a:prstGeom prst="roundRect">
            <a:avLst>
              <a:gd name="adj" fmla="val 249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132552" y="4197072"/>
            <a:ext cx="712232" cy="102596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55080" y="4543068"/>
            <a:ext cx="2670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022783" y="4375071"/>
            <a:ext cx="222599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Batch Size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022783" y="4760119"/>
            <a:ext cx="678346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16 balances gradient stability and memory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109692" y="5423892"/>
            <a:ext cx="7897416" cy="1071682"/>
          </a:xfrm>
          <a:prstGeom prst="roundRect">
            <a:avLst>
              <a:gd name="adj" fmla="val 249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132552" y="5446752"/>
            <a:ext cx="712232" cy="102596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55080" y="5792748"/>
            <a:ext cx="2670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022783" y="5624751"/>
            <a:ext cx="222599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Epochs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022783" y="6009799"/>
            <a:ext cx="678346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3 epochs prevents overfitting while achieving convergence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109692" y="6673572"/>
            <a:ext cx="7897416" cy="1071682"/>
          </a:xfrm>
          <a:prstGeom prst="roundRect">
            <a:avLst>
              <a:gd name="adj" fmla="val 249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132552" y="6696432"/>
            <a:ext cx="712232" cy="102596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355080" y="7042428"/>
            <a:ext cx="26705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022783" y="6874431"/>
            <a:ext cx="222599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Result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022783" y="7259479"/>
            <a:ext cx="678346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F1 score of 0.908 with optimal configuration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568" y="427315"/>
            <a:ext cx="6978253" cy="484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Performance: Baseline vs. Fine-Tuned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2568" y="1221700"/>
            <a:ext cx="13545264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fine-tuned DistilBERT demonstrates substantial improvements across all metrics. The 8% accuracy gain and 0.08 F1-score improvement validate our optimization approach and demonstrate the model's enhanced emotion discrimination capability.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2926913" y="2899529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83%</a:t>
            </a:r>
            <a:endParaRPr lang="en-US" sz="3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721" y="1930718"/>
            <a:ext cx="2325410" cy="23254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11435" y="4449842"/>
            <a:ext cx="193786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Baseline Accuracy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796343" y="2899529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91%</a:t>
            </a:r>
            <a:endParaRPr lang="en-US" sz="3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151" y="1930718"/>
            <a:ext cx="2325410" cy="23254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44789" y="4449842"/>
            <a:ext cx="201025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Fine-Tuned Accuracy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2926913" y="6009680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0.82</a:t>
            </a:r>
            <a:endParaRPr lang="en-US" sz="30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721" y="5040868"/>
            <a:ext cx="2325410" cy="23254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911435" y="7559993"/>
            <a:ext cx="193786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Baseline F1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9796343" y="6009680"/>
            <a:ext cx="190678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0.90</a:t>
            </a:r>
            <a:endParaRPr lang="en-US" sz="3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7151" y="5040868"/>
            <a:ext cx="2325410" cy="232541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780984" y="7559993"/>
            <a:ext cx="193786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Fine-Tuned F1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5773"/>
            <a:ext cx="114240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Error Analysis: Where the Model Struggles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81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Examining misclassifications reveals patterns. Sarcastic and mixed-emotion sentences present the greatest challenge, as they require contextual and pragmatic understanding beyond surface-level text.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69137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357675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343" y="372046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Example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720465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True Label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499997" y="3720465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Prediction Error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22707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8343" y="437078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"I'm so angry I could laugh"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940379" y="437078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Anger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499997" y="437078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Classified as joy (sarcasm)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87739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343" y="502110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"Sadly happy to see you go"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502110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Sadness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499997" y="502110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Confused with mixed sentiment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52771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28343" y="567142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"This weather scares me... not"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567142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Fear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499997" y="5671423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Missed irony detection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4408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Key insight: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Integrating multi-emotion labels and contextual datasets would address these edge cases.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3579"/>
            <a:ext cx="74517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Inference Pipeline in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59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fine-tuned model is production-ready. Below are real predictions across all six emotion categories, demonstrating confident and accurate emotion recognition from natural language input.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56942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953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Joy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44377"/>
            <a:ext cx="415861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"I'm so happy today!"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Confidence: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0.98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56942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953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Sadness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444377"/>
            <a:ext cx="415861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"I feel so alone"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Confidence: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0.95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56942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953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Anger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444377"/>
            <a:ext cx="415861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"This is outrageous!"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Confidence: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0.92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</Words>
  <Application>Microsoft Macintosh PowerPoint</Application>
  <PresentationFormat>Custom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 Medium</vt:lpstr>
      <vt:lpstr>DM Sans Semi Bold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Abhinav Chinta</cp:lastModifiedBy>
  <cp:revision>3</cp:revision>
  <dcterms:created xsi:type="dcterms:W3CDTF">2025-10-23T16:37:17Z</dcterms:created>
  <dcterms:modified xsi:type="dcterms:W3CDTF">2025-10-24T03:04:14Z</dcterms:modified>
</cp:coreProperties>
</file>